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1" r:id="rId4"/>
    <p:sldId id="256" r:id="rId5"/>
    <p:sldId id="273" r:id="rId6"/>
    <p:sldId id="272" r:id="rId7"/>
    <p:sldId id="271" r:id="rId8"/>
    <p:sldId id="270" r:id="rId9"/>
    <p:sldId id="269" r:id="rId10"/>
    <p:sldId id="268" r:id="rId11"/>
    <p:sldId id="267" r:id="rId12"/>
    <p:sldId id="266" r:id="rId13"/>
    <p:sldId id="265" r:id="rId14"/>
    <p:sldId id="264" r:id="rId15"/>
    <p:sldId id="263" r:id="rId16"/>
    <p:sldId id="262" r:id="rId17"/>
    <p:sldId id="257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A18192-5EA6-45DC-A8D1-F8DC3D11B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80BCA05-ED4A-43E9-9EC6-67C8F234C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C77D9D6-6739-4490-8D0D-0066C6A3D281}"/>
              </a:ext>
            </a:extLst>
          </p:cNvPr>
          <p:cNvSpPr txBox="1"/>
          <p:nvPr/>
        </p:nvSpPr>
        <p:spPr>
          <a:xfrm>
            <a:off x="1428244" y="591015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/>
              <a:t>有和我一样的人吗？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C26715-A71B-4E4E-8761-A1D635E4A3A7}"/>
              </a:ext>
            </a:extLst>
          </p:cNvPr>
          <p:cNvSpPr txBox="1"/>
          <p:nvPr/>
        </p:nvSpPr>
        <p:spPr>
          <a:xfrm>
            <a:off x="341729" y="6425219"/>
            <a:ext cx="651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>
                <a:latin typeface="+mj-ea"/>
                <a:ea typeface="+mj-ea"/>
              </a:rPr>
              <a:t>Fred Strydom·Jess Jardim-Wedepohl·Stephen Wallace </a:t>
            </a:r>
            <a:endParaRPr lang="zh-CN" altLang="en-US" sz="18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9125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905A4E-A1C4-49BD-9729-00958E3F7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C7FE6C6-5DFF-4F0F-A377-8D5C2A78F4CD}"/>
              </a:ext>
            </a:extLst>
          </p:cNvPr>
          <p:cNvSpPr txBox="1"/>
          <p:nvPr/>
        </p:nvSpPr>
        <p:spPr>
          <a:xfrm>
            <a:off x="2096429" y="3369617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/>
              <a:t>......</a:t>
            </a:r>
            <a:r>
              <a:rPr lang="zh-CN" altLang="en-US" sz="2400"/>
              <a:t>不能做我不能做。</a:t>
            </a:r>
          </a:p>
        </p:txBody>
      </p:sp>
    </p:spTree>
    <p:extLst>
      <p:ext uri="{BB962C8B-B14F-4D97-AF65-F5344CB8AC3E}">
        <p14:creationId xmlns:p14="http://schemas.microsoft.com/office/powerpoint/2010/main" val="2886850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D452A8-04E6-4478-977E-F0B40086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3EBE1A3-D9BA-4C0E-A813-B34F00F69DD3}"/>
              </a:ext>
            </a:extLst>
          </p:cNvPr>
          <p:cNvSpPr txBox="1"/>
          <p:nvPr/>
        </p:nvSpPr>
        <p:spPr>
          <a:xfrm>
            <a:off x="401444" y="3032826"/>
            <a:ext cx="4185761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我找呀找，去找寻另一个我。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我去公园看树的后面。</a:t>
            </a:r>
          </a:p>
        </p:txBody>
      </p:sp>
    </p:spTree>
    <p:extLst>
      <p:ext uri="{BB962C8B-B14F-4D97-AF65-F5344CB8AC3E}">
        <p14:creationId xmlns:p14="http://schemas.microsoft.com/office/powerpoint/2010/main" val="2065632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310788-D974-4647-B336-879EF1702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59B9688-65B2-41F3-A028-85392B18E1D3}"/>
              </a:ext>
            </a:extLst>
          </p:cNvPr>
          <p:cNvSpPr txBox="1"/>
          <p:nvPr/>
        </p:nvSpPr>
        <p:spPr>
          <a:xfrm>
            <a:off x="9567746" y="6021659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我上上下下四处找寻</a:t>
            </a:r>
            <a:r>
              <a:rPr lang="en-US" altLang="zh-CN" sz="2400"/>
              <a:t>……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29991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E4B11C-FA45-45E8-B4A2-8AB8AC466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F0D3DC8-DFF1-4035-A186-4CD975D514DD}"/>
              </a:ext>
            </a:extLst>
          </p:cNvPr>
          <p:cNvSpPr txBox="1"/>
          <p:nvPr/>
        </p:nvSpPr>
        <p:spPr>
          <a:xfrm>
            <a:off x="959005" y="3369617"/>
            <a:ext cx="3264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/>
              <a:t>......</a:t>
            </a:r>
            <a:r>
              <a:rPr lang="zh-CN" altLang="en-US" sz="2400"/>
              <a:t> 扫过每一张脸庞。</a:t>
            </a:r>
          </a:p>
        </p:txBody>
      </p:sp>
    </p:spTree>
    <p:extLst>
      <p:ext uri="{BB962C8B-B14F-4D97-AF65-F5344CB8AC3E}">
        <p14:creationId xmlns:p14="http://schemas.microsoft.com/office/powerpoint/2010/main" val="174044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CC0BAE-6672-4B7A-B2CB-D32F2DA63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DE2D01-7488-45C0-9BA3-4B7FB0F43686}"/>
              </a:ext>
            </a:extLst>
          </p:cNvPr>
          <p:cNvSpPr txBox="1"/>
          <p:nvPr/>
        </p:nvSpPr>
        <p:spPr>
          <a:xfrm>
            <a:off x="10961650" y="3184951"/>
            <a:ext cx="3077736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我在任何一个地方都找不到另一个我。</a:t>
            </a:r>
          </a:p>
        </p:txBody>
      </p:sp>
    </p:spTree>
    <p:extLst>
      <p:ext uri="{BB962C8B-B14F-4D97-AF65-F5344CB8AC3E}">
        <p14:creationId xmlns:p14="http://schemas.microsoft.com/office/powerpoint/2010/main" val="3352450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9D8907-1955-41B4-8FEB-67EF57714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703052-5882-4247-B763-C44ABE7E8C1A}"/>
              </a:ext>
            </a:extLst>
          </p:cNvPr>
          <p:cNvSpPr txBox="1"/>
          <p:nvPr/>
        </p:nvSpPr>
        <p:spPr>
          <a:xfrm>
            <a:off x="1037063" y="3032826"/>
            <a:ext cx="3877985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世界上只有一个我！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我很特别，噢，这是真的！</a:t>
            </a:r>
          </a:p>
        </p:txBody>
      </p:sp>
    </p:spTree>
    <p:extLst>
      <p:ext uri="{BB962C8B-B14F-4D97-AF65-F5344CB8AC3E}">
        <p14:creationId xmlns:p14="http://schemas.microsoft.com/office/powerpoint/2010/main" val="1002888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9B533A-9E12-4061-B09D-FF68AB4F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16A8AAB-4E28-4DA6-8D8D-454DE42AD9EB}"/>
              </a:ext>
            </a:extLst>
          </p:cNvPr>
          <p:cNvSpPr txBox="1"/>
          <p:nvPr/>
        </p:nvSpPr>
        <p:spPr>
          <a:xfrm>
            <a:off x="1483112" y="3032826"/>
            <a:ext cx="4185761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但不仅仅是我，你瞧见了吗？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世界上也只有一个你！</a:t>
            </a:r>
          </a:p>
        </p:txBody>
      </p:sp>
    </p:spTree>
    <p:extLst>
      <p:ext uri="{BB962C8B-B14F-4D97-AF65-F5344CB8AC3E}">
        <p14:creationId xmlns:p14="http://schemas.microsoft.com/office/powerpoint/2010/main" val="3999897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4C63E6-4075-4A7B-9586-5248E5A61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1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0CDA3F-F920-4A3C-B667-F15FCC346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D5C606E-7C17-408D-A950-23F879014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8596FA2-61D9-4D44-98BC-C2132EF9ECF8}"/>
              </a:ext>
            </a:extLst>
          </p:cNvPr>
          <p:cNvSpPr txBox="1"/>
          <p:nvPr/>
        </p:nvSpPr>
        <p:spPr>
          <a:xfrm>
            <a:off x="8626762" y="735981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/>
              <a:t>有和我一样的人吗？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518351-FC93-426C-B774-F26980635EEC}"/>
              </a:ext>
            </a:extLst>
          </p:cNvPr>
          <p:cNvSpPr txBox="1"/>
          <p:nvPr/>
        </p:nvSpPr>
        <p:spPr>
          <a:xfrm>
            <a:off x="9934813" y="233060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1633360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F8E5A6-8ADD-482F-BF71-458D52B45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8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2CC5E6C3-CE97-41D6-AD2A-02303621B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636F414-A224-49BB-AF56-1308D8937FCD}"/>
              </a:ext>
            </a:extLst>
          </p:cNvPr>
          <p:cNvSpPr txBox="1"/>
          <p:nvPr/>
        </p:nvSpPr>
        <p:spPr>
          <a:xfrm>
            <a:off x="8475815" y="591015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/>
              <a:t>有和我一样的人吗？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2C0999-A1E9-41AE-9C7D-9D0912EEE556}"/>
              </a:ext>
            </a:extLst>
          </p:cNvPr>
          <p:cNvSpPr txBox="1"/>
          <p:nvPr/>
        </p:nvSpPr>
        <p:spPr>
          <a:xfrm>
            <a:off x="7389300" y="6425219"/>
            <a:ext cx="651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>
                <a:latin typeface="+mj-ea"/>
                <a:ea typeface="+mj-ea"/>
              </a:rPr>
              <a:t>Fred Strydom·Jess Jardim-Wedepohl·Stephen Wallace </a:t>
            </a:r>
            <a:endParaRPr lang="zh-CN" altLang="en-US" sz="18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FE7550-4909-4F0D-9F34-76B3B5386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0D02E21-3E80-4F24-88BC-8EEBAD813EBD}"/>
              </a:ext>
            </a:extLst>
          </p:cNvPr>
          <p:cNvSpPr txBox="1"/>
          <p:nvPr/>
        </p:nvSpPr>
        <p:spPr>
          <a:xfrm>
            <a:off x="914400" y="1583473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我想知道世界上是否有另一个我。</a:t>
            </a:r>
          </a:p>
        </p:txBody>
      </p:sp>
    </p:spTree>
    <p:extLst>
      <p:ext uri="{BB962C8B-B14F-4D97-AF65-F5344CB8AC3E}">
        <p14:creationId xmlns:p14="http://schemas.microsoft.com/office/powerpoint/2010/main" val="2589360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A3EAEA-4A3A-4189-BB15-8F28FE8DE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E60345E-6FA1-406E-90C7-59B9436AE522}"/>
              </a:ext>
            </a:extLst>
          </p:cNvPr>
          <p:cNvSpPr txBox="1"/>
          <p:nvPr/>
        </p:nvSpPr>
        <p:spPr>
          <a:xfrm>
            <a:off x="2007220" y="95900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和我长相一样。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DE4253-DDFE-4CFD-8EF6-DF32A7B39D61}"/>
              </a:ext>
            </a:extLst>
          </p:cNvPr>
          <p:cNvSpPr txBox="1"/>
          <p:nvPr/>
        </p:nvSpPr>
        <p:spPr>
          <a:xfrm>
            <a:off x="9723863" y="95900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和我说话一样。</a:t>
            </a:r>
          </a:p>
        </p:txBody>
      </p:sp>
    </p:spTree>
    <p:extLst>
      <p:ext uri="{BB962C8B-B14F-4D97-AF65-F5344CB8AC3E}">
        <p14:creationId xmlns:p14="http://schemas.microsoft.com/office/powerpoint/2010/main" val="1564335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28EFDD-7FB0-4F64-8278-974B4386C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E53BDD1-6592-4B64-A566-4511AD01F0EB}"/>
              </a:ext>
            </a:extLst>
          </p:cNvPr>
          <p:cNvSpPr txBox="1"/>
          <p:nvPr/>
        </p:nvSpPr>
        <p:spPr>
          <a:xfrm>
            <a:off x="2163337" y="336961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甚至还有我的卷发。</a:t>
            </a:r>
          </a:p>
        </p:txBody>
      </p:sp>
    </p:spTree>
    <p:extLst>
      <p:ext uri="{BB962C8B-B14F-4D97-AF65-F5344CB8AC3E}">
        <p14:creationId xmlns:p14="http://schemas.microsoft.com/office/powerpoint/2010/main" val="64354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57C2DF-CBBE-41B8-802E-BE2BF50B5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FE1BBC9-A38E-4472-B37C-3C27EA4770C5}"/>
              </a:ext>
            </a:extLst>
          </p:cNvPr>
          <p:cNvSpPr txBox="1"/>
          <p:nvPr/>
        </p:nvSpPr>
        <p:spPr>
          <a:xfrm>
            <a:off x="1672683" y="613317"/>
            <a:ext cx="393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有和我一样的眼睛和耳朵。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4DD8CA-71EE-4953-BAF6-E4B6AAF485ED}"/>
              </a:ext>
            </a:extLst>
          </p:cNvPr>
          <p:cNvSpPr txBox="1"/>
          <p:nvPr/>
        </p:nvSpPr>
        <p:spPr>
          <a:xfrm>
            <a:off x="10136458" y="595479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还有我一样的笑容。</a:t>
            </a:r>
          </a:p>
        </p:txBody>
      </p:sp>
    </p:spTree>
    <p:extLst>
      <p:ext uri="{BB962C8B-B14F-4D97-AF65-F5344CB8AC3E}">
        <p14:creationId xmlns:p14="http://schemas.microsoft.com/office/powerpoint/2010/main" val="502957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64D0E2-3703-48E8-AB49-F959A2D79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3837A6-541E-4A25-9389-C76023FC6CA8}"/>
              </a:ext>
            </a:extLst>
          </p:cNvPr>
          <p:cNvSpPr txBox="1"/>
          <p:nvPr/>
        </p:nvSpPr>
        <p:spPr>
          <a:xfrm>
            <a:off x="1215484" y="186225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可以做我能做的</a:t>
            </a:r>
            <a:r>
              <a:rPr lang="en-US" altLang="zh-CN" sz="2400"/>
              <a:t>……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739618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181</Words>
  <Application>Microsoft Office PowerPoint</Application>
  <PresentationFormat>自定义</PresentationFormat>
  <Paragraphs>23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31</cp:revision>
  <dcterms:created xsi:type="dcterms:W3CDTF">2021-03-14T02:42:17Z</dcterms:created>
  <dcterms:modified xsi:type="dcterms:W3CDTF">2021-05-29T04:19:01Z</dcterms:modified>
</cp:coreProperties>
</file>